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79" r:id="rId4"/>
    <p:sldId id="281" r:id="rId5"/>
    <p:sldId id="282" r:id="rId6"/>
    <p:sldId id="262" r:id="rId7"/>
    <p:sldId id="261" r:id="rId8"/>
    <p:sldId id="260" r:id="rId9"/>
    <p:sldId id="263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57" r:id="rId22"/>
    <p:sldId id="267" r:id="rId23"/>
    <p:sldId id="285" r:id="rId24"/>
    <p:sldId id="287" r:id="rId25"/>
    <p:sldId id="288" r:id="rId26"/>
    <p:sldId id="28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7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3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7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703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9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04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2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79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2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8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8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8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23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98E3-DD84-46DB-862D-5C4FEF1F1EF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9C50-8CAD-4E15-9777-FC0DFCDF9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1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3159-C382-A154-F658-379AC46789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FINAL COURSE PROJECT</a:t>
            </a:r>
            <a:br>
              <a:rPr lang="en-US" dirty="0"/>
            </a:br>
            <a:r>
              <a:rPr lang="en-US" sz="4800" dirty="0"/>
              <a:t>CEIS114 IOT Traffic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23AF3-71E8-66C8-D8FA-2BF82F8E34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JACOB DYNES</a:t>
            </a:r>
          </a:p>
        </p:txBody>
      </p:sp>
    </p:spTree>
    <p:extLst>
      <p:ext uri="{BB962C8B-B14F-4D97-AF65-F5344CB8AC3E}">
        <p14:creationId xmlns:p14="http://schemas.microsoft.com/office/powerpoint/2010/main" val="222827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3630612" cy="1639886"/>
          </a:xfrm>
        </p:spPr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4" y="2249486"/>
            <a:ext cx="3630612" cy="3541714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85DEE2FF-96A2-6131-2424-C74D53FA7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429000"/>
            <a:ext cx="6858000" cy="3086100"/>
          </a:xfrm>
          <a:prstGeom prst="rect">
            <a:avLst/>
          </a:prstGeom>
        </p:spPr>
      </p:pic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FE0A5E1-99FB-212E-EE92-29933BB05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29428"/>
            <a:ext cx="6858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0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599"/>
            <a:ext cx="3630612" cy="2358887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139477B-BCF5-961E-316D-BAA4A4CC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457200"/>
            <a:ext cx="7181374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US" dirty="0"/>
              <a:t>Creating a Multiple Traffic Light Controller with a Cross Walk</a:t>
            </a:r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955B2EED-7D68-210C-2619-2D3CD9FE4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55" r="15763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49345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3411537" cy="1639886"/>
          </a:xfrm>
        </p:spPr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3523355" cy="3541714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circuit board with wires&#10;&#10;Description automatically generated with medium confidence">
            <a:extLst>
              <a:ext uri="{FF2B5EF4-FFF2-40B4-BE49-F238E27FC236}">
                <a16:creationId xmlns:a16="http://schemas.microsoft.com/office/drawing/2014/main" id="{B124D511-1B17-B63B-BB7C-2526A3D4E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4" y="3428999"/>
            <a:ext cx="5196114" cy="3207657"/>
          </a:xfrm>
          <a:prstGeom prst="rect">
            <a:avLst/>
          </a:prstGeom>
        </p:spPr>
      </p:pic>
      <p:pic>
        <p:nvPicPr>
          <p:cNvPr id="8" name="Picture 7" descr="A circuit board with wires&#10;&#10;Description automatically generated with medium confidence">
            <a:extLst>
              <a:ext uri="{FF2B5EF4-FFF2-40B4-BE49-F238E27FC236}">
                <a16:creationId xmlns:a16="http://schemas.microsoft.com/office/drawing/2014/main" id="{88B5C65B-757B-7C2E-54F0-0A14BEAA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4" y="457200"/>
            <a:ext cx="5196114" cy="297179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B9180DC-5E03-CC5E-1864-1E507F0F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885950"/>
            <a:ext cx="6858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8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599"/>
            <a:ext cx="4011157" cy="2067339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955AEE2-A768-6D97-267B-D444F3BBA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70" y="1204602"/>
            <a:ext cx="6199642" cy="51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B1B1F18-373C-3C3B-C957-43301220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54" y="996950"/>
            <a:ext cx="5418565" cy="48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US" dirty="0"/>
              <a:t>Creating a Multiple Traffic Light Controller with a Cross Walk  and an Emergency Buzzer</a:t>
            </a:r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0B6673AE-576E-F3F4-48C6-CD4290D30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55" r="15763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295880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9487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7624"/>
            <a:ext cx="3932237" cy="3281363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 with Message Display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C0279-0C75-455D-2256-3E60E8CEC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685800"/>
            <a:ext cx="74199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0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71233"/>
            <a:ext cx="3630612" cy="1639886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C00E6B8-B495-73D9-D7D2-68CE86B1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071233"/>
            <a:ext cx="6434850" cy="55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19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199733-5A20-FEAA-0C6E-5C8941640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5" y="1099812"/>
            <a:ext cx="6188765" cy="49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5D8D-C18B-F87C-D7D8-4F0C77EC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9235"/>
          </a:xfrm>
        </p:spPr>
        <p:txBody>
          <a:bodyPr>
            <a:noAutofit/>
          </a:bodyPr>
          <a:lstStyle/>
          <a:p>
            <a:r>
              <a:rPr lang="en-US" sz="5400" dirty="0"/>
              <a:t>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7053-C130-7D0A-ACCB-765C36839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38470"/>
            <a:ext cx="9496908" cy="4941336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r>
              <a:rPr lang="en-US" sz="2400" dirty="0"/>
              <a:t>MODULE 1: Inventory of</a:t>
            </a:r>
            <a:r>
              <a:rPr lang="en-US" sz="2400" baseline="0" dirty="0"/>
              <a:t> parts</a:t>
            </a:r>
          </a:p>
          <a:p>
            <a:r>
              <a:rPr lang="en-US" sz="2400" dirty="0"/>
              <a:t>MODULE 2: Plan for IoT Traffic Controller </a:t>
            </a:r>
          </a:p>
          <a:p>
            <a:r>
              <a:rPr lang="en-US" sz="2400" dirty="0"/>
              <a:t>MODULE 3: Creating the Traffic Controller</a:t>
            </a:r>
          </a:p>
          <a:p>
            <a:r>
              <a:rPr lang="en-US" sz="2400" dirty="0"/>
              <a:t>MODULE 4: Creating a Multiple Traffic Light Controller</a:t>
            </a:r>
          </a:p>
          <a:p>
            <a:r>
              <a:rPr lang="en-US" sz="2400" dirty="0"/>
              <a:t>MODULE 5: Creating a Multiple Traffic Light Controller with a Cross Walk</a:t>
            </a:r>
          </a:p>
          <a:p>
            <a:r>
              <a:rPr lang="en-US" sz="2400" dirty="0"/>
              <a:t>MODULE 6: Creating a Multiple Traffic Light Controller with a Cross Walk  and an Emergency Buzzer</a:t>
            </a:r>
          </a:p>
          <a:p>
            <a:r>
              <a:rPr lang="en-US" sz="2400" dirty="0"/>
              <a:t>MODULE 7: Screenshots of helpful advice to other students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35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D880E8-1838-FDDB-C7A7-88B0182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 dirty="0"/>
              <a:t>CEIS114 MODULE 7 </a:t>
            </a:r>
            <a:r>
              <a:rPr lang="en-US" sz="3600" dirty="0"/>
              <a:t>Clips Post to Fellow Students</a:t>
            </a:r>
          </a:p>
        </p:txBody>
      </p:sp>
      <p:pic>
        <p:nvPicPr>
          <p:cNvPr id="4" name="Picture 3" descr="Colour-coded on electronic circuit board">
            <a:extLst>
              <a:ext uri="{FF2B5EF4-FFF2-40B4-BE49-F238E27FC236}">
                <a16:creationId xmlns:a16="http://schemas.microsoft.com/office/drawing/2014/main" id="{58B75709-F72B-EE89-A0CF-4B44BCB2C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0" r="15988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223199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F24-A67B-92BB-785B-AD52963E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to another student.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9CE484-6E7D-3A46-0E29-581B976CE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249488"/>
            <a:ext cx="9905997" cy="4207784"/>
          </a:xfrm>
        </p:spPr>
      </p:pic>
    </p:spTree>
    <p:extLst>
      <p:ext uri="{BB962C8B-B14F-4D97-AF65-F5344CB8AC3E}">
        <p14:creationId xmlns:p14="http://schemas.microsoft.com/office/powerpoint/2010/main" val="715358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F24-A67B-92BB-785B-AD52963E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to another student.</a:t>
            </a:r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F22E59-9CCE-1173-5A36-911BEE889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715237"/>
            <a:ext cx="9711401" cy="2610214"/>
          </a:xfrm>
        </p:spPr>
      </p:pic>
    </p:spTree>
    <p:extLst>
      <p:ext uri="{BB962C8B-B14F-4D97-AF65-F5344CB8AC3E}">
        <p14:creationId xmlns:p14="http://schemas.microsoft.com/office/powerpoint/2010/main" val="3104922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F24-A67B-92BB-785B-AD52963E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 ACQUIRED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C8E3-59A6-B5DA-5FCF-9ED771472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of how a traffic light works.</a:t>
            </a:r>
          </a:p>
          <a:p>
            <a:r>
              <a:rPr lang="en-US" dirty="0"/>
              <a:t>Getting faster at using PowerPoint.</a:t>
            </a:r>
          </a:p>
          <a:p>
            <a:r>
              <a:rPr lang="en-US" dirty="0"/>
              <a:t>A better understanding of Arduino IDE.</a:t>
            </a:r>
          </a:p>
          <a:p>
            <a:r>
              <a:rPr lang="en-US" dirty="0"/>
              <a:t>Troubleshooting Bread Board wiring.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64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F24-A67B-92BB-785B-AD52963E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C8E3-59A6-B5DA-5FCF-9ED771472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Breadboard sensitivity</a:t>
            </a:r>
          </a:p>
          <a:p>
            <a:r>
              <a:rPr lang="en-US" dirty="0"/>
              <a:t>Wire pins melting</a:t>
            </a:r>
          </a:p>
          <a:p>
            <a:r>
              <a:rPr lang="en-US" dirty="0"/>
              <a:t>Display board shorting out.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4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F24-A67B-92BB-785B-AD52963E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C8E3-59A6-B5DA-5FCF-9ED771472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YouTube</a:t>
            </a:r>
          </a:p>
          <a:p>
            <a:r>
              <a:rPr lang="en-US" dirty="0"/>
              <a:t>Project Guides</a:t>
            </a:r>
          </a:p>
          <a:p>
            <a:r>
              <a:rPr lang="en-US" dirty="0"/>
              <a:t>Post from other Students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04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F24-A67B-92BB-785B-AD52963E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C8E3-59A6-B5DA-5FCF-9ED771472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</a:t>
            </a:r>
          </a:p>
          <a:p>
            <a:r>
              <a:rPr lang="en-US" dirty="0"/>
              <a:t>https://jdynes1.wixsite.com/engineering</a:t>
            </a:r>
          </a:p>
        </p:txBody>
      </p:sp>
    </p:spTree>
    <p:extLst>
      <p:ext uri="{BB962C8B-B14F-4D97-AF65-F5344CB8AC3E}">
        <p14:creationId xmlns:p14="http://schemas.microsoft.com/office/powerpoint/2010/main" val="422776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US" dirty="0"/>
              <a:t>Project Plan for IoT Traffic Controller</a:t>
            </a:r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0E9F9A6F-3699-17C6-215C-B39B0D373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55" r="15763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20321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Inventory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Yellow, Green, and Blue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Breadboard(s)</a:t>
            </a:r>
          </a:p>
          <a:p>
            <a:pPr lvl="0"/>
            <a:r>
              <a:rPr lang="en-US" dirty="0"/>
              <a:t>LCD Unit with I2C Adapter</a:t>
            </a:r>
          </a:p>
          <a:p>
            <a:pPr lvl="0"/>
            <a:r>
              <a:rPr lang="en-US" dirty="0"/>
              <a:t>Active Buzzer</a:t>
            </a:r>
          </a:p>
          <a:p>
            <a:pPr lvl="0"/>
            <a:r>
              <a:rPr lang="en-US" dirty="0"/>
              <a:t>Mini Router </a:t>
            </a:r>
          </a:p>
          <a:p>
            <a:pPr lvl="0"/>
            <a:r>
              <a:rPr lang="en-US" dirty="0"/>
              <a:t>Push Button(s) </a:t>
            </a:r>
          </a:p>
          <a:p>
            <a:pPr lvl="0"/>
            <a:r>
              <a:rPr lang="en-US" dirty="0"/>
              <a:t>PIR Motion Sensor</a:t>
            </a:r>
          </a:p>
          <a:p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133B255-899A-AC38-AD70-0FD97CE0B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0" y="2249486"/>
            <a:ext cx="7232442" cy="41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ESP32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3387048" cy="3541714"/>
          </a:xfrm>
        </p:spPr>
        <p:txBody>
          <a:bodyPr/>
          <a:lstStyle/>
          <a:p>
            <a:r>
              <a:rPr lang="en-US" sz="1800" dirty="0"/>
              <a:t>Microcontroller mounted and powered ON</a:t>
            </a:r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125D644D-B621-E62B-1088-068F92B4A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8" y="685800"/>
            <a:ext cx="766354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US" b="1" dirty="0"/>
              <a:t>Creating the Traffic Controller</a:t>
            </a:r>
            <a:endParaRPr lang="en-US" dirty="0"/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43FDA348-DBC8-6C21-D822-8C7090C27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55" r="15763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3642622" cy="1639886"/>
          </a:xfrm>
        </p:spPr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 and Green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B2AFFC7-45DB-2A3D-6183-5ED36748A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5" y="685800"/>
            <a:ext cx="663933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3523352" cy="1639886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2266DF5-EADE-CD8F-70F0-A70035A64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9" y="609600"/>
            <a:ext cx="7116418" cy="58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5" name="Rectangle 84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6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US" dirty="0"/>
              <a:t>Creating a Multiple Traffic Light Controller</a:t>
            </a:r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C7D8A1D1-E04C-CEBE-44B3-A36B84586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0" r="15988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89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8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0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45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043262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523</TotalTime>
  <Words>442</Words>
  <Application>Microsoft Office PowerPoint</Application>
  <PresentationFormat>Widescreen</PresentationFormat>
  <Paragraphs>90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Tw Cen MT</vt:lpstr>
      <vt:lpstr>Circuit</vt:lpstr>
      <vt:lpstr>FINAL COURSE PROJECT CEIS114 IOT Traffic Control</vt:lpstr>
      <vt:lpstr>Contents</vt:lpstr>
      <vt:lpstr>CEIS 114 Module 2</vt:lpstr>
      <vt:lpstr>Inventory (Picture)</vt:lpstr>
      <vt:lpstr>ESP32</vt:lpstr>
      <vt:lpstr>CEIS 114 Module 3</vt:lpstr>
      <vt:lpstr>Picture of circuit with working LEDs</vt:lpstr>
      <vt:lpstr>Screenshot of code in Arduino IDE</vt:lpstr>
      <vt:lpstr>CEIS 114 Module 4</vt:lpstr>
      <vt:lpstr>Picture of circuit with working LEDs</vt:lpstr>
      <vt:lpstr>Screenshot of code in Arduino IDE</vt:lpstr>
      <vt:lpstr>CEIS 114 Module 5</vt:lpstr>
      <vt:lpstr>Picture of circuit with working LEDs</vt:lpstr>
      <vt:lpstr>Screenshot of code in Arduino IDE</vt:lpstr>
      <vt:lpstr>Screenshot of Serial Monitor in Arduino IDE</vt:lpstr>
      <vt:lpstr>CEIS 114 Module 6</vt:lpstr>
      <vt:lpstr>Picture of circuit with working LEDs and LCD display</vt:lpstr>
      <vt:lpstr>Screenshot of code in Arduino IDE</vt:lpstr>
      <vt:lpstr>Screenshot of Serial Monitor in Arduino IDE</vt:lpstr>
      <vt:lpstr>CEIS114 MODULE 7 Clips Post to Fellow Students</vt:lpstr>
      <vt:lpstr>Advice to another student.</vt:lpstr>
      <vt:lpstr>Advice to another student.</vt:lpstr>
      <vt:lpstr>Career SKILLS ACQUIRED</vt:lpstr>
      <vt:lpstr>CHALLENGES</vt:lpstr>
      <vt:lpstr>Resources used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</dc:title>
  <dc:creator>jacob dynes</dc:creator>
  <cp:lastModifiedBy>jacob dynes</cp:lastModifiedBy>
  <cp:revision>6</cp:revision>
  <dcterms:created xsi:type="dcterms:W3CDTF">2023-04-14T23:22:13Z</dcterms:created>
  <dcterms:modified xsi:type="dcterms:W3CDTF">2023-04-20T20:29:09Z</dcterms:modified>
</cp:coreProperties>
</file>